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42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307" r:id="rId12"/>
    <p:sldId id="2147470253" r:id="rId13"/>
    <p:sldId id="2147470296" r:id="rId14"/>
    <p:sldId id="2147470308" r:id="rId15"/>
    <p:sldId id="2147470301" r:id="rId16"/>
    <p:sldId id="2147470309" r:id="rId17"/>
    <p:sldId id="2147470302" r:id="rId18"/>
    <p:sldId id="2147470310" r:id="rId19"/>
    <p:sldId id="2147470303" r:id="rId20"/>
    <p:sldId id="2147470311" r:id="rId21"/>
    <p:sldId id="2147470305" r:id="rId22"/>
    <p:sldId id="2147470313" r:id="rId23"/>
    <p:sldId id="2147470304" r:id="rId24"/>
    <p:sldId id="2147470312" r:id="rId25"/>
    <p:sldId id="2147470306" r:id="rId26"/>
    <p:sldId id="2147470314" r:id="rId27"/>
    <p:sldId id="2147470282" r:id="rId28"/>
    <p:sldId id="2147470299" r:id="rId29"/>
    <p:sldId id="2147470300" r:id="rId30"/>
    <p:sldId id="2147470316" r:id="rId31"/>
    <p:sldId id="2147470233" r:id="rId32"/>
    <p:sldId id="2147470245" r:id="rId33"/>
    <p:sldId id="2147470224" r:id="rId34"/>
    <p:sldId id="2147470254" r:id="rId35"/>
    <p:sldId id="2147470315" r:id="rId36"/>
    <p:sldId id="2147470255" r:id="rId37"/>
    <p:sldId id="2147470256" r:id="rId38"/>
    <p:sldId id="2147470257" r:id="rId39"/>
    <p:sldId id="2147470258" r:id="rId40"/>
    <p:sldId id="2147374605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307"/>
            <p14:sldId id="2147470253"/>
            <p14:sldId id="2147470296"/>
            <p14:sldId id="2147470308"/>
            <p14:sldId id="2147470301"/>
            <p14:sldId id="2147470309"/>
            <p14:sldId id="2147470302"/>
            <p14:sldId id="2147470310"/>
            <p14:sldId id="2147470303"/>
            <p14:sldId id="2147470311"/>
            <p14:sldId id="2147470305"/>
            <p14:sldId id="2147470313"/>
            <p14:sldId id="2147470304"/>
            <p14:sldId id="2147470312"/>
            <p14:sldId id="2147470306"/>
            <p14:sldId id="2147470314"/>
            <p14:sldId id="2147470282"/>
            <p14:sldId id="2147470299"/>
            <p14:sldId id="2147470300"/>
            <p14:sldId id="2147470316"/>
            <p14:sldId id="2147470233"/>
            <p14:sldId id="2147470245"/>
            <p14:sldId id="2147470224"/>
            <p14:sldId id="2147470254"/>
            <p14:sldId id="2147470315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9C9E4-D1AE-45AC-A839-3E72D235218A}" v="239" dt="2025-08-12T12:14:19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2D14E4C-771A-44E5-B59A-2A7036F0B9A7}" dt="2025-05-27T12:32:35.035" v="77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  <pc:spChg chg="mod">
          <ac:chgData name="Alexandre Zanetti de Almeida" userId="129d4ce6-e715-4d33-b4c4-312f1656225b" providerId="ADAL" clId="{B2D14E4C-771A-44E5-B59A-2A7036F0B9A7}" dt="2025-05-22T14:17:36.872" v="2" actId="6549"/>
          <ac:spMkLst>
            <pc:docMk/>
            <pc:sldMk cId="3968536791" sldId="2147470256"/>
            <ac:spMk id="4" creationId="{11A9C1AD-6E67-83D8-FB11-CB0C8F9D93D0}"/>
          </ac:spMkLst>
        </pc:spChg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  <pc:spChg chg="mod">
          <ac:chgData name="Alexandre Zanetti de Almeida" userId="129d4ce6-e715-4d33-b4c4-312f1656225b" providerId="ADAL" clId="{B2D14E4C-771A-44E5-B59A-2A7036F0B9A7}" dt="2025-06-04T17:33:48.353" v="943" actId="403"/>
          <ac:spMkLst>
            <pc:docMk/>
            <pc:sldMk cId="3670869292" sldId="2147470282"/>
            <ac:spMk id="2" creationId="{C043FC53-028C-0440-C2F4-3DF988BCBA94}"/>
          </ac:spMkLst>
        </pc:spChg>
        <pc:graphicFrameChg chg="add mod modGraphic">
          <ac:chgData name="Alexandre Zanetti de Almeida" userId="129d4ce6-e715-4d33-b4c4-312f1656225b" providerId="ADAL" clId="{B2D14E4C-771A-44E5-B59A-2A7036F0B9A7}" dt="2025-06-05T13:07:59.273" v="987" actId="14734"/>
          <ac:graphicFrameMkLst>
            <pc:docMk/>
            <pc:sldMk cId="3670869292" sldId="2147470282"/>
            <ac:graphicFrameMk id="5" creationId="{08483D9F-5DE7-9AA5-16E0-98BFF60B78C1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08:27.952" v="989"/>
          <ac:graphicFrameMkLst>
            <pc:docMk/>
            <pc:sldMk cId="3670869292" sldId="2147470282"/>
            <ac:graphicFrameMk id="7" creationId="{593B496F-4CE3-AA8F-3D28-8EF657B4BF33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0.182" v="1001" actId="1076"/>
          <ac:graphicFrameMkLst>
            <pc:docMk/>
            <pc:sldMk cId="3670869292" sldId="2147470282"/>
            <ac:graphicFrameMk id="9" creationId="{FF4C9011-82F8-1E0E-7A1A-7A7A4B973C72}"/>
          </ac:graphicFrameMkLst>
        </pc:graphicFrameChg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  <pc:spChg chg="add mod">
          <ac:chgData name="Alexandre Zanetti de Almeida" userId="129d4ce6-e715-4d33-b4c4-312f1656225b" providerId="ADAL" clId="{B2D14E4C-771A-44E5-B59A-2A7036F0B9A7}" dt="2025-06-05T17:47:44.532" v="1129" actId="113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B2D14E4C-771A-44E5-B59A-2A7036F0B9A7}" dt="2025-05-28T14:47:07.283" v="413" actId="108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B2D14E4C-771A-44E5-B59A-2A7036F0B9A7}" dt="2025-05-28T14:48:04.401" v="468" actId="6549"/>
          <ac:spMkLst>
            <pc:docMk/>
            <pc:sldMk cId="1816411801" sldId="2147470296"/>
            <ac:spMk id="114" creationId="{D3327D97-8B12-4F8C-64FE-2CD7C73157F0}"/>
          </ac:spMkLst>
        </pc:spChg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  <pc:graphicFrameChg chg="add mod">
          <ac:chgData name="Alexandre Zanetti de Almeida" userId="129d4ce6-e715-4d33-b4c4-312f1656225b" providerId="ADAL" clId="{B2D14E4C-771A-44E5-B59A-2A7036F0B9A7}" dt="2025-06-05T13:10:33.085" v="1007" actId="1076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9.655" v="1006"/>
          <ac:graphicFrameMkLst>
            <pc:docMk/>
            <pc:sldMk cId="1851950588" sldId="2147470299"/>
            <ac:graphicFrameMk id="9" creationId="{5184429A-69CE-ECB0-7867-7710A7A39EDB}"/>
          </ac:graphicFrameMkLst>
        </pc:graphicFrameChg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  <pc:graphicFrameChg chg="add mod">
          <ac:chgData name="Alexandre Zanetti de Almeida" userId="129d4ce6-e715-4d33-b4c4-312f1656225b" providerId="ADAL" clId="{B2D14E4C-771A-44E5-B59A-2A7036F0B9A7}" dt="2025-06-05T13:10:45.858" v="1011"/>
          <ac:graphicFrameMkLst>
            <pc:docMk/>
            <pc:sldMk cId="3302726499" sldId="2147470300"/>
            <ac:graphicFrameMk id="8" creationId="{E41A2B47-B64D-E874-D712-340B60C70B40}"/>
          </ac:graphicFrameMkLst>
        </pc:graphicFrameChg>
      </pc:sldChg>
    </pc:docChg>
  </pc:docChgLst>
  <pc:docChgLst>
    <pc:chgData name="Alexandre Zanetti de Almeida" userId="129d4ce6-e715-4d33-b4c4-312f1656225b" providerId="ADAL" clId="{7AD9C9E4-D1AE-45AC-A839-3E72D235218A}"/>
    <pc:docChg chg="undo redo custSel addSld delSld modSld sldOrd modSection">
      <pc:chgData name="Alexandre Zanetti de Almeida" userId="129d4ce6-e715-4d33-b4c4-312f1656225b" providerId="ADAL" clId="{7AD9C9E4-D1AE-45AC-A839-3E72D235218A}" dt="2025-08-12T12:14:34.185" v="2724" actId="108"/>
      <pc:docMkLst>
        <pc:docMk/>
      </pc:docMkLst>
      <pc:sldChg chg="addSp delSp modSp mod">
        <pc:chgData name="Alexandre Zanetti de Almeida" userId="129d4ce6-e715-4d33-b4c4-312f1656225b" providerId="ADAL" clId="{7AD9C9E4-D1AE-45AC-A839-3E72D235218A}" dt="2025-07-17T17:03:42.992" v="2192" actId="6549"/>
        <pc:sldMkLst>
          <pc:docMk/>
          <pc:sldMk cId="3565198220" sldId="257"/>
        </pc:sldMkLst>
        <pc:spChg chg="add del mod">
          <ac:chgData name="Alexandre Zanetti de Almeida" userId="129d4ce6-e715-4d33-b4c4-312f1656225b" providerId="ADAL" clId="{7AD9C9E4-D1AE-45AC-A839-3E72D235218A}" dt="2025-07-17T17:03:42.992" v="2192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7T14:43:25.670" v="1847" actId="478"/>
        <pc:sldMkLst>
          <pc:docMk/>
          <pc:sldMk cId="2698931172" sldId="2147470252"/>
        </pc:sldMkLst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</pc:sldChg>
      <pc:sldChg chg="addSp delSp modSp mod modShow">
        <pc:chgData name="Alexandre Zanetti de Almeida" userId="129d4ce6-e715-4d33-b4c4-312f1656225b" providerId="ADAL" clId="{7AD9C9E4-D1AE-45AC-A839-3E72D235218A}" dt="2025-08-12T11:59:53.376" v="2632" actId="20577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7-15T11:47:55.816" v="2123" actId="20577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8-12T11:59:53.376" v="2632" actId="20577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modSp mod">
        <pc:chgData name="Alexandre Zanetti de Almeida" userId="129d4ce6-e715-4d33-b4c4-312f1656225b" providerId="ADAL" clId="{7AD9C9E4-D1AE-45AC-A839-3E72D235218A}" dt="2025-07-15T12:03:20.263" v="2177"/>
        <pc:sldMkLst>
          <pc:docMk/>
          <pc:sldMk cId="1851950588" sldId="2147470299"/>
        </pc:sldMkLst>
        <pc:graphicFrameChg chg="mod modGraphic">
          <ac:chgData name="Alexandre Zanetti de Almeida" userId="129d4ce6-e715-4d33-b4c4-312f1656225b" providerId="ADAL" clId="{7AD9C9E4-D1AE-45AC-A839-3E72D235218A}" dt="2025-07-15T12:03:20.263" v="2177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</pc:sldChg>
      <pc:sldChg chg="addSp delSp modSp add mod modShow">
        <pc:chgData name="Alexandre Zanetti de Almeida" userId="129d4ce6-e715-4d33-b4c4-312f1656225b" providerId="ADAL" clId="{7AD9C9E4-D1AE-45AC-A839-3E72D235218A}" dt="2025-07-04T13:23:42.786" v="2080" actId="255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7-04T13:23:42.786" v="2080" actId="255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3:50.746" v="2082" actId="255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7-04T13:23:50.746" v="2082" actId="255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04.404" v="2084" actId="255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mod">
          <ac:chgData name="Alexandre Zanetti de Almeida" userId="129d4ce6-e715-4d33-b4c4-312f1656225b" providerId="ADAL" clId="{7AD9C9E4-D1AE-45AC-A839-3E72D235218A}" dt="2025-07-04T13:24:04.404" v="2084" actId="255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7-04T13:19:37.113" v="1967" actId="108"/>
          <ac:spMkLst>
            <pc:docMk/>
            <pc:sldMk cId="3080388153" sldId="2147470303"/>
            <ac:spMk id="115" creationId="{A4D31653-F4FB-5718-5D6A-AAA87FBFB702}"/>
          </ac:spMkLst>
        </pc:sp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13.817" v="2086" actId="255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mod">
          <ac:chgData name="Alexandre Zanetti de Almeida" userId="129d4ce6-e715-4d33-b4c4-312f1656225b" providerId="ADAL" clId="{7AD9C9E4-D1AE-45AC-A839-3E72D235218A}" dt="2025-07-04T13:24:13.817" v="2086" actId="255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17.637" v="2183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7-04T13:24:26.880" v="2088" actId="255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00.101" v="2181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7-04T13:24:36.647" v="2090" actId="255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7-18T20:09:40.113" v="2218" actId="478"/>
        <pc:sldMkLst>
          <pc:docMk/>
          <pc:sldMk cId="1124747304" sldId="2147470307"/>
        </pc:sldMkLst>
      </pc:sldChg>
      <pc:sldChg chg="modSp add mod">
        <pc:chgData name="Alexandre Zanetti de Almeida" userId="129d4ce6-e715-4d33-b4c4-312f1656225b" providerId="ADAL" clId="{7AD9C9E4-D1AE-45AC-A839-3E72D235218A}" dt="2025-08-12T12:00:08.466" v="2635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7AD9C9E4-D1AE-45AC-A839-3E72D235218A}" dt="2025-08-12T11:52:52.855" v="2505" actId="6549"/>
          <ac:spMkLst>
            <pc:docMk/>
            <pc:sldMk cId="3897802803" sldId="2147470308"/>
            <ac:spMk id="2" creationId="{3DFDCA80-9493-D01A-D2D3-DAC9C3D675CA}"/>
          </ac:spMkLst>
        </pc:spChg>
        <pc:spChg chg="mod">
          <ac:chgData name="Alexandre Zanetti de Almeida" userId="129d4ce6-e715-4d33-b4c4-312f1656225b" providerId="ADAL" clId="{7AD9C9E4-D1AE-45AC-A839-3E72D235218A}" dt="2025-07-03T11:30:07.287" v="1865" actId="20577"/>
          <ac:spMkLst>
            <pc:docMk/>
            <pc:sldMk cId="3897802803" sldId="2147470308"/>
            <ac:spMk id="49" creationId="{05CB1162-9506-8E5E-294D-E2CD9671F047}"/>
          </ac:spMkLst>
        </pc:spChg>
        <pc:spChg chg="mod">
          <ac:chgData name="Alexandre Zanetti de Almeida" userId="129d4ce6-e715-4d33-b4c4-312f1656225b" providerId="ADAL" clId="{7AD9C9E4-D1AE-45AC-A839-3E72D235218A}" dt="2025-07-03T11:30:10.636" v="1868" actId="20577"/>
          <ac:spMkLst>
            <pc:docMk/>
            <pc:sldMk cId="3897802803" sldId="2147470308"/>
            <ac:spMk id="50" creationId="{8F4DBAB0-EABF-8CDB-4BD8-96FA5C2C13E3}"/>
          </ac:spMkLst>
        </pc:spChg>
        <pc:spChg chg="mod">
          <ac:chgData name="Alexandre Zanetti de Almeida" userId="129d4ce6-e715-4d33-b4c4-312f1656225b" providerId="ADAL" clId="{7AD9C9E4-D1AE-45AC-A839-3E72D235218A}" dt="2025-07-03T11:30:13.094" v="1871" actId="20577"/>
          <ac:spMkLst>
            <pc:docMk/>
            <pc:sldMk cId="3897802803" sldId="2147470308"/>
            <ac:spMk id="51" creationId="{A6EEE73C-5E5B-E284-09D1-806D61D561EE}"/>
          </ac:spMkLst>
        </pc:spChg>
        <pc:spChg chg="mod">
          <ac:chgData name="Alexandre Zanetti de Almeida" userId="129d4ce6-e715-4d33-b4c4-312f1656225b" providerId="ADAL" clId="{7AD9C9E4-D1AE-45AC-A839-3E72D235218A}" dt="2025-08-12T11:51:19.394" v="2370" actId="108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7AD9C9E4-D1AE-45AC-A839-3E72D235218A}" dt="2025-08-12T12:00:08.466" v="2635"/>
          <ac:spMkLst>
            <pc:docMk/>
            <pc:sldMk cId="3897802803" sldId="2147470308"/>
            <ac:spMk id="80" creationId="{238B8B74-5A49-7622-6D4D-93C3400061A0}"/>
          </ac:spMkLst>
        </pc:spChg>
        <pc:spChg chg="mod">
          <ac:chgData name="Alexandre Zanetti de Almeida" userId="129d4ce6-e715-4d33-b4c4-312f1656225b" providerId="ADAL" clId="{7AD9C9E4-D1AE-45AC-A839-3E72D235218A}" dt="2025-08-12T12:00:06.621" v="2634"/>
          <ac:spMkLst>
            <pc:docMk/>
            <pc:sldMk cId="3897802803" sldId="2147470308"/>
            <ac:spMk id="81" creationId="{E007F5D7-9624-9F30-5E8F-C88A74CAE6D6}"/>
          </ac:spMkLst>
        </pc:spChg>
        <pc:spChg chg="mod">
          <ac:chgData name="Alexandre Zanetti de Almeida" userId="129d4ce6-e715-4d33-b4c4-312f1656225b" providerId="ADAL" clId="{7AD9C9E4-D1AE-45AC-A839-3E72D235218A}" dt="2025-07-03T11:30:31.066" v="1889"/>
          <ac:spMkLst>
            <pc:docMk/>
            <pc:sldMk cId="3897802803" sldId="2147470308"/>
            <ac:spMk id="82" creationId="{29BE2849-A041-66F1-1301-38E73DC4980E}"/>
          </ac:spMkLst>
        </pc:spChg>
        <pc:spChg chg="mod">
          <ac:chgData name="Alexandre Zanetti de Almeida" userId="129d4ce6-e715-4d33-b4c4-312f1656225b" providerId="ADAL" clId="{7AD9C9E4-D1AE-45AC-A839-3E72D235218A}" dt="2025-07-03T11:30:32.762" v="1890"/>
          <ac:spMkLst>
            <pc:docMk/>
            <pc:sldMk cId="3897802803" sldId="2147470308"/>
            <ac:spMk id="113" creationId="{DF3CA3D1-A927-8DB4-2004-060C6112DFE6}"/>
          </ac:spMkLst>
        </pc:spChg>
        <pc:spChg chg="mod">
          <ac:chgData name="Alexandre Zanetti de Almeida" userId="129d4ce6-e715-4d33-b4c4-312f1656225b" providerId="ADAL" clId="{7AD9C9E4-D1AE-45AC-A839-3E72D235218A}" dt="2025-07-03T11:30:34.222" v="1891"/>
          <ac:spMkLst>
            <pc:docMk/>
            <pc:sldMk cId="3897802803" sldId="2147470308"/>
            <ac:spMk id="114" creationId="{D68A16EA-B69E-21A1-0236-4246FF11CB4B}"/>
          </ac:spMkLst>
        </pc:spChg>
        <pc:spChg chg="mod">
          <ac:chgData name="Alexandre Zanetti de Almeida" userId="129d4ce6-e715-4d33-b4c4-312f1656225b" providerId="ADAL" clId="{7AD9C9E4-D1AE-45AC-A839-3E72D235218A}" dt="2025-07-03T11:30:35.600" v="1892"/>
          <ac:spMkLst>
            <pc:docMk/>
            <pc:sldMk cId="3897802803" sldId="2147470308"/>
            <ac:spMk id="115" creationId="{FE9257EF-C904-4CBF-A353-863DCA70DD9F}"/>
          </ac:spMkLst>
        </pc:spChg>
        <pc:spChg chg="mod">
          <ac:chgData name="Alexandre Zanetti de Almeida" userId="129d4ce6-e715-4d33-b4c4-312f1656225b" providerId="ADAL" clId="{7AD9C9E4-D1AE-45AC-A839-3E72D235218A}" dt="2025-07-03T11:30:21.298" v="1880" actId="20577"/>
          <ac:spMkLst>
            <pc:docMk/>
            <pc:sldMk cId="3897802803" sldId="2147470308"/>
            <ac:spMk id="122" creationId="{55656841-F9AA-EA3F-4A25-3270B39D6BD7}"/>
          </ac:spMkLst>
        </pc:spChg>
        <pc:spChg chg="mod">
          <ac:chgData name="Alexandre Zanetti de Almeida" userId="129d4ce6-e715-4d33-b4c4-312f1656225b" providerId="ADAL" clId="{7AD9C9E4-D1AE-45AC-A839-3E72D235218A}" dt="2025-07-03T11:30:18.681" v="1877" actId="20577"/>
          <ac:spMkLst>
            <pc:docMk/>
            <pc:sldMk cId="3897802803" sldId="2147470308"/>
            <ac:spMk id="123" creationId="{9A2F870F-3B98-08B7-12BF-5CB7C78BDE4C}"/>
          </ac:spMkLst>
        </pc:spChg>
        <pc:spChg chg="mod">
          <ac:chgData name="Alexandre Zanetti de Almeida" userId="129d4ce6-e715-4d33-b4c4-312f1656225b" providerId="ADAL" clId="{7AD9C9E4-D1AE-45AC-A839-3E72D235218A}" dt="2025-07-03T11:30:15.580" v="1874" actId="20577"/>
          <ac:spMkLst>
            <pc:docMk/>
            <pc:sldMk cId="3897802803" sldId="2147470308"/>
            <ac:spMk id="124" creationId="{1B294359-1CA4-C326-4C5F-53393BB40A5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2:38.538" v="2697" actId="108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7AD9C9E4-D1AE-45AC-A839-3E72D235218A}" dt="2025-08-12T12:09:09.724" v="2684" actId="6549"/>
          <ac:spMkLst>
            <pc:docMk/>
            <pc:sldMk cId="3451687335" sldId="2147470309"/>
            <ac:spMk id="2" creationId="{AD297642-77C2-D436-A144-F05145C6A2B9}"/>
          </ac:spMkLst>
        </pc:spChg>
        <pc:spChg chg="add del">
          <ac:chgData name="Alexandre Zanetti de Almeida" userId="129d4ce6-e715-4d33-b4c4-312f1656225b" providerId="ADAL" clId="{7AD9C9E4-D1AE-45AC-A839-3E72D235218A}" dt="2025-07-03T11:30:46.744" v="1895" actId="478"/>
          <ac:spMkLst>
            <pc:docMk/>
            <pc:sldMk cId="3451687335" sldId="2147470309"/>
            <ac:spMk id="5" creationId="{244F3088-C63F-211C-44D8-E616EC8FD1FC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47" creationId="{9225E46A-2AED-ABAE-C901-014482A0FE53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4" creationId="{ADCFA736-231A-4F3F-22F7-154B7AA0E270}"/>
          </ac:spMkLst>
        </pc:spChg>
        <pc:spChg chg="mod">
          <ac:chgData name="Alexandre Zanetti de Almeida" userId="129d4ce6-e715-4d33-b4c4-312f1656225b" providerId="ADAL" clId="{7AD9C9E4-D1AE-45AC-A839-3E72D235218A}" dt="2025-08-12T12:01:24.532" v="2653" actId="20577"/>
          <ac:spMkLst>
            <pc:docMk/>
            <pc:sldMk cId="3451687335" sldId="2147470309"/>
            <ac:spMk id="55" creationId="{A4EA4945-FB87-B729-CBE1-4352B886016F}"/>
          </ac:spMkLst>
        </pc:spChg>
        <pc:spChg chg="mod">
          <ac:chgData name="Alexandre Zanetti de Almeida" userId="129d4ce6-e715-4d33-b4c4-312f1656225b" providerId="ADAL" clId="{7AD9C9E4-D1AE-45AC-A839-3E72D235218A}" dt="2025-08-12T12:00:22.611" v="2636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9" creationId="{2B102E5F-908E-48CF-C717-337004FEE675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0" creationId="{D4E2A489-248B-A301-9579-45009BFA9D4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1" creationId="{759E8DF1-F28D-892F-8B52-384BCC55E5A1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4" creationId="{19BB059A-DCC8-6CB3-D1C1-DB6348BF237B}"/>
          </ac:spMkLst>
        </pc:spChg>
        <pc:spChg chg="mod">
          <ac:chgData name="Alexandre Zanetti de Almeida" userId="129d4ce6-e715-4d33-b4c4-312f1656225b" providerId="ADAL" clId="{7AD9C9E4-D1AE-45AC-A839-3E72D235218A}" dt="2025-08-12T12:12:38.538" v="2697" actId="108"/>
          <ac:spMkLst>
            <pc:docMk/>
            <pc:sldMk cId="3451687335" sldId="2147470309"/>
            <ac:spMk id="68" creationId="{473B80D9-67C3-6246-510D-6AB140805252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0" creationId="{BA334031-0A27-F21B-C3F2-FC1927C276FE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7" creationId="{4336848F-C388-7AC0-8CB9-680A44FEABFB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84" creationId="{5B3204F6-5289-04E5-D972-196B58CFBA3C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3:01.881" v="2700" actId="108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7AD9C9E4-D1AE-45AC-A839-3E72D235218A}" dt="2025-08-12T11:53:57.360" v="2521"/>
          <ac:spMkLst>
            <pc:docMk/>
            <pc:sldMk cId="2538063378" sldId="2147470310"/>
            <ac:spMk id="2" creationId="{BDB8AFA2-9173-6360-9236-8BB749771129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18" creationId="{926276A5-D13B-CC1A-8378-4815A1FC3F66}"/>
          </ac:spMkLst>
        </pc:spChg>
        <pc:spChg chg="mod">
          <ac:chgData name="Alexandre Zanetti de Almeida" userId="129d4ce6-e715-4d33-b4c4-312f1656225b" providerId="ADAL" clId="{7AD9C9E4-D1AE-45AC-A839-3E72D235218A}" dt="2025-08-12T12:01:44.985" v="2654"/>
          <ac:spMkLst>
            <pc:docMk/>
            <pc:sldMk cId="2538063378" sldId="2147470310"/>
            <ac:spMk id="19" creationId="{672FE395-9A45-CED2-D933-75DE0C176C90}"/>
          </ac:spMkLst>
        </pc:spChg>
        <pc:spChg chg="mod">
          <ac:chgData name="Alexandre Zanetti de Almeida" userId="129d4ce6-e715-4d33-b4c4-312f1656225b" providerId="ADAL" clId="{7AD9C9E4-D1AE-45AC-A839-3E72D235218A}" dt="2025-08-12T12:01:02.518" v="2646" actId="6549"/>
          <ac:spMkLst>
            <pc:docMk/>
            <pc:sldMk cId="2538063378" sldId="2147470310"/>
            <ac:spMk id="20" creationId="{1CB3446A-C275-01ED-4A0E-471FBF6AFBD3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5" creationId="{21B132F9-7475-86AC-259F-3F2FCE79857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6" creationId="{17294704-483A-8F95-3B78-2304D4DB74CC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2" creationId="{E9EAAD27-F5B3-CC2D-4666-E75582706A55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5" creationId="{D3A59BC1-5111-11C6-AA4F-D70E9A6454B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6" creationId="{0208129C-D4E5-CF57-076F-A768C104F2B4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7" creationId="{702D44AA-226D-E948-FB70-20A461DEA787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9" creationId="{DB0203E7-9CDA-3785-C89A-63C88BFD5BBE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0" creationId="{1E021280-2C14-A194-4EC8-A33B5A8A253F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5" creationId="{A4E8A768-1D09-3FAA-EC26-37C47ECB8E89}"/>
          </ac:spMkLst>
        </pc:spChg>
        <pc:spChg chg="mod">
          <ac:chgData name="Alexandre Zanetti de Almeida" userId="129d4ce6-e715-4d33-b4c4-312f1656225b" providerId="ADAL" clId="{7AD9C9E4-D1AE-45AC-A839-3E72D235218A}" dt="2025-08-12T12:13:01.881" v="2700" actId="108"/>
          <ac:spMkLst>
            <pc:docMk/>
            <pc:sldMk cId="2538063378" sldId="2147470310"/>
            <ac:spMk id="68" creationId="{75A950D8-9E35-2477-3D27-24CFD6CB852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3:32.453" v="2706" actId="108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7AD9C9E4-D1AE-45AC-A839-3E72D235218A}" dt="2025-08-12T12:03:08.859" v="2676" actId="6549"/>
          <ac:spMkLst>
            <pc:docMk/>
            <pc:sldMk cId="4084511335" sldId="2147470311"/>
            <ac:spMk id="2" creationId="{7534041D-0EE9-2E08-37B1-449B15E208B9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5" creationId="{B5CEF9E3-5534-6C6C-A062-168A1496EAD1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8" creationId="{95CAE237-E098-2204-D33A-3B4906EFF7EA}"/>
          </ac:spMkLst>
        </pc:spChg>
        <pc:spChg chg="mod">
          <ac:chgData name="Alexandre Zanetti de Almeida" userId="129d4ce6-e715-4d33-b4c4-312f1656225b" providerId="ADAL" clId="{7AD9C9E4-D1AE-45AC-A839-3E72D235218A}" dt="2025-08-12T12:10:29.037" v="2687"/>
          <ac:spMkLst>
            <pc:docMk/>
            <pc:sldMk cId="4084511335" sldId="2147470311"/>
            <ac:spMk id="19" creationId="{CD6689CC-C971-5649-EA3E-E505D86EF02D}"/>
          </ac:spMkLst>
        </pc:spChg>
        <pc:spChg chg="mod">
          <ac:chgData name="Alexandre Zanetti de Almeida" userId="129d4ce6-e715-4d33-b4c4-312f1656225b" providerId="ADAL" clId="{7AD9C9E4-D1AE-45AC-A839-3E72D235218A}" dt="2025-08-12T12:02:53.646" v="2674" actId="108"/>
          <ac:spMkLst>
            <pc:docMk/>
            <pc:sldMk cId="4084511335" sldId="2147470311"/>
            <ac:spMk id="20" creationId="{B6B5A268-14CD-DB5E-F783-F0443CEDD956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4" creationId="{3C4AD673-F80A-D06D-8672-EAC7A8C112E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6" creationId="{A5185382-1CF7-8015-29AA-6C05968A191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4" creationId="{F9D8A3A1-3499-FA18-5A0D-9BE01564DEB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6" creationId="{A457287F-4463-7DB0-E47D-4D10191DFC93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9" creationId="{A5650CA6-6C57-4C14-376B-2AAF0B80E228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0" creationId="{C2026915-4C3B-30AE-6FE6-37AAABE6C43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5" creationId="{7EC1D4F8-D415-2AF1-C6D8-6692A545FCCD}"/>
          </ac:spMkLst>
        </pc:spChg>
        <pc:spChg chg="mod">
          <ac:chgData name="Alexandre Zanetti de Almeida" userId="129d4ce6-e715-4d33-b4c4-312f1656225b" providerId="ADAL" clId="{7AD9C9E4-D1AE-45AC-A839-3E72D235218A}" dt="2025-08-12T12:13:32.453" v="2706" actId="108"/>
          <ac:spMkLst>
            <pc:docMk/>
            <pc:sldMk cId="4084511335" sldId="2147470311"/>
            <ac:spMk id="68" creationId="{33240CD6-2B10-C098-2A7F-75BB361D301F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8-12T12:14:29.701" v="2723" actId="108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7AD9C9E4-D1AE-45AC-A839-3E72D235218A}" dt="2025-08-12T12:12:00.001" v="2694" actId="6549"/>
          <ac:spMkLst>
            <pc:docMk/>
            <pc:sldMk cId="1954888133" sldId="2147470312"/>
            <ac:spMk id="2" creationId="{5C320DF1-CEEC-6597-903D-66F6996CC06B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15" creationId="{2E5CFB6A-5C45-6A14-9024-A67ED1075F92}"/>
          </ac:spMkLst>
        </pc:spChg>
        <pc:spChg chg="mod">
          <ac:chgData name="Alexandre Zanetti de Almeida" userId="129d4ce6-e715-4d33-b4c4-312f1656225b" providerId="ADAL" clId="{7AD9C9E4-D1AE-45AC-A839-3E72D235218A}" dt="2025-08-12T12:01:55.243" v="2657"/>
          <ac:spMkLst>
            <pc:docMk/>
            <pc:sldMk cId="1954888133" sldId="2147470312"/>
            <ac:spMk id="19" creationId="{468E3393-648F-77F6-8944-5C57FAA2916A}"/>
          </ac:spMkLst>
        </pc:spChg>
        <pc:spChg chg="mod">
          <ac:chgData name="Alexandre Zanetti de Almeida" userId="129d4ce6-e715-4d33-b4c4-312f1656225b" providerId="ADAL" clId="{7AD9C9E4-D1AE-45AC-A839-3E72D235218A}" dt="2025-08-12T12:11:48.422" v="2692"/>
          <ac:spMkLst>
            <pc:docMk/>
            <pc:sldMk cId="1954888133" sldId="2147470312"/>
            <ac:spMk id="20" creationId="{A36BCE06-A099-3332-3A4E-04313840D705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3" creationId="{C0B98171-897E-5F4D-A3A6-771630651977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5" creationId="{E3B23EC7-4462-F003-E2CB-05C5A934F2C8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2" creationId="{47545403-9120-06C2-0979-7A7898F6CDBC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5" creationId="{BBC804A9-7266-8E16-EA24-075AB5A19016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6" creationId="{2F26743A-6CDC-05E2-78DF-FFD3C4676BB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9" creationId="{CDD89241-EDBA-038B-EBAF-6AE24FC98394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0" creationId="{AE693164-AB41-47A9-9AEC-834985778B79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2" creationId="{342D7B49-94AE-89E4-A08B-E431C2A21E4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5" creationId="{D11439B6-9503-3D97-6C27-AED0025EB2C9}"/>
          </ac:spMkLst>
        </pc:spChg>
        <pc:spChg chg="mod">
          <ac:chgData name="Alexandre Zanetti de Almeida" userId="129d4ce6-e715-4d33-b4c4-312f1656225b" providerId="ADAL" clId="{7AD9C9E4-D1AE-45AC-A839-3E72D235218A}" dt="2025-08-12T12:14:29.701" v="2723" actId="108"/>
          <ac:spMkLst>
            <pc:docMk/>
            <pc:sldMk cId="1954888133" sldId="2147470312"/>
            <ac:spMk id="68" creationId="{CB9DD5C0-FD83-6E13-DA3F-9EB5D1215197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8-12T12:14:34.185" v="2724" actId="108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7AD9C9E4-D1AE-45AC-A839-3E72D235218A}" dt="2025-08-12T12:11:29.224" v="2691" actId="6549"/>
          <ac:spMkLst>
            <pc:docMk/>
            <pc:sldMk cId="2426779336" sldId="2147470313"/>
            <ac:spMk id="2" creationId="{E5A6BF1B-5561-8791-5479-F76D8E484DEF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0" creationId="{6E482327-75A8-92AB-6344-AB62D6A3F650}"/>
          </ac:spMkLst>
        </pc:spChg>
        <pc:spChg chg="mod">
          <ac:chgData name="Alexandre Zanetti de Almeida" userId="129d4ce6-e715-4d33-b4c4-312f1656225b" providerId="ADAL" clId="{7AD9C9E4-D1AE-45AC-A839-3E72D235218A}" dt="2025-08-12T12:01:53.197" v="2656"/>
          <ac:spMkLst>
            <pc:docMk/>
            <pc:sldMk cId="2426779336" sldId="2147470313"/>
            <ac:spMk id="21" creationId="{ED82B7A9-65A0-DC3C-2284-96E2381B9831}"/>
          </ac:spMkLst>
        </pc:spChg>
        <pc:spChg chg="mod">
          <ac:chgData name="Alexandre Zanetti de Almeida" userId="129d4ce6-e715-4d33-b4c4-312f1656225b" providerId="ADAL" clId="{7AD9C9E4-D1AE-45AC-A839-3E72D235218A}" dt="2025-08-12T12:11:14.368" v="2689"/>
          <ac:spMkLst>
            <pc:docMk/>
            <pc:sldMk cId="2426779336" sldId="2147470313"/>
            <ac:spMk id="22" creationId="{872221CC-86B7-B187-3DE0-6EE1620D3FF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7" creationId="{526979F4-A11F-7641-1646-0976ADAAEF82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9" creationId="{7ADE3D72-FE72-1F94-CDE7-E38F8B4F02CD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0" creationId="{ACA9F5F7-74AB-C8F6-F7E2-62FD5262C92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7" creationId="{FD068B9A-8122-7718-B5AE-D42331F00F17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8" creationId="{46A376FF-6711-2C1C-179D-C897C7DA810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9" creationId="{F832768D-FE31-971F-2372-CBB4908EA3C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6" creationId="{CB739F01-AB81-DFE8-2E5E-0B2F33B9AAB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7" creationId="{75D87E90-6BAF-67F4-0424-76F42CC41F7F}"/>
          </ac:spMkLst>
        </pc:spChg>
        <pc:spChg chg="mod">
          <ac:chgData name="Alexandre Zanetti de Almeida" userId="129d4ce6-e715-4d33-b4c4-312f1656225b" providerId="ADAL" clId="{7AD9C9E4-D1AE-45AC-A839-3E72D235218A}" dt="2025-08-12T12:14:34.185" v="2724" actId="108"/>
          <ac:spMkLst>
            <pc:docMk/>
            <pc:sldMk cId="2426779336" sldId="2147470313"/>
            <ac:spMk id="68" creationId="{3BCF68D6-1E13-16AE-4669-BC590EB9C23C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8-12T12:14:26.263" v="2722" actId="108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7AD9C9E4-D1AE-45AC-A839-3E72D235218A}" dt="2025-07-24T11:05:15.955" v="2358" actId="108"/>
          <ac:spMkLst>
            <pc:docMk/>
            <pc:sldMk cId="1764769990" sldId="2147470314"/>
            <ac:spMk id="2" creationId="{84B2F2C4-8388-EE3F-5EAC-EEEE437649D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18" creationId="{E3FA4D2D-9E84-4ABE-45D7-35AC482D3E5C}"/>
          </ac:spMkLst>
        </pc:spChg>
        <pc:spChg chg="mod">
          <ac:chgData name="Alexandre Zanetti de Almeida" userId="129d4ce6-e715-4d33-b4c4-312f1656225b" providerId="ADAL" clId="{7AD9C9E4-D1AE-45AC-A839-3E72D235218A}" dt="2025-08-12T12:01:58.232" v="2658"/>
          <ac:spMkLst>
            <pc:docMk/>
            <pc:sldMk cId="1764769990" sldId="2147470314"/>
            <ac:spMk id="21" creationId="{84F0C2D4-2554-5F23-AE07-3D808FA29F8E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5" creationId="{A52D7AD2-1DF1-B4CC-E25C-CD81DB680F3F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7" creationId="{7D1C3C31-530D-3651-D21C-BE0C85F32E53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8" creationId="{60DCC049-7794-2B45-14D6-908AC74C3C90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9" creationId="{2EF4B4D7-ED66-FD46-C9AE-5E0FC529996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1" creationId="{CEAA1A69-3339-1F47-42F6-B27242F3981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4" creationId="{14EA6804-B707-67E0-0FAA-5ADDCB2ABDA2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5" creationId="{5356C359-FE76-786F-E418-5C91A778E82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7" creationId="{9B50C010-86AA-7C92-ACC7-38B6E2413A53}"/>
          </ac:spMkLst>
        </pc:spChg>
        <pc:spChg chg="mod">
          <ac:chgData name="Alexandre Zanetti de Almeida" userId="129d4ce6-e715-4d33-b4c4-312f1656225b" providerId="ADAL" clId="{7AD9C9E4-D1AE-45AC-A839-3E72D235218A}" dt="2025-08-12T12:14:26.263" v="2722" actId="108"/>
          <ac:spMkLst>
            <pc:docMk/>
            <pc:sldMk cId="1764769990" sldId="2147470314"/>
            <ac:spMk id="68" creationId="{B4B4211E-7542-804F-6A2C-88ECB3514525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10T14:49:40.390" v="2114" actId="20577"/>
        <pc:sldMkLst>
          <pc:docMk/>
          <pc:sldMk cId="231326526" sldId="2147470315"/>
        </pc:sldMkLst>
        <pc:spChg chg="mod">
          <ac:chgData name="Alexandre Zanetti de Almeida" userId="129d4ce6-e715-4d33-b4c4-312f1656225b" providerId="ADAL" clId="{7AD9C9E4-D1AE-45AC-A839-3E72D235218A}" dt="2025-07-10T14:49:40.390" v="2114" actId="20577"/>
          <ac:spMkLst>
            <pc:docMk/>
            <pc:sldMk cId="231326526" sldId="2147470315"/>
            <ac:spMk id="7" creationId="{A6ABC054-10AC-F06D-73CB-FB5E77CFBD07}"/>
          </ac:spMkLst>
        </pc:spChg>
      </pc:sldChg>
      <pc:sldChg chg="addSp delSp modSp new mod">
        <pc:chgData name="Alexandre Zanetti de Almeida" userId="129d4ce6-e715-4d33-b4c4-312f1656225b" providerId="ADAL" clId="{7AD9C9E4-D1AE-45AC-A839-3E72D235218A}" dt="2025-07-24T10:57:45.606" v="2243"/>
        <pc:sldMkLst>
          <pc:docMk/>
          <pc:sldMk cId="3602678974" sldId="2147470316"/>
        </pc:sldMkLst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5" creationId="{D44D1711-EF6C-1473-EA7D-FA7C74D50197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6" creationId="{B77DADFF-2A08-7125-5BA0-67277451B392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8" creationId="{C5683391-0009-2353-775A-EED32DFBB3BB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9" creationId="{FE60577F-A183-C54B-51CC-7E25CFD538E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0" creationId="{685BAE6D-667D-CAEA-0853-1CA05D5766D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1" creationId="{EF6613C4-6B4C-CCBC-FD65-223DE6822899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3" creationId="{892529CA-27D8-A01E-474C-4C665666FAC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4" creationId="{B67B528C-5393-EF87-59CC-CD4DE6878052}"/>
          </ac:spMkLst>
        </pc:spChg>
        <pc:spChg chg="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1" creationId="{67FB0466-3445-669D-23B6-C93E70010F3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3" creationId="{D080F8CD-30B7-2FDD-A0F4-0CA8F3E1E7B5}"/>
          </ac:spMkLst>
        </pc:sp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12/08/2025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15311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21" Type="http://schemas.openxmlformats.org/officeDocument/2006/relationships/hyperlink" Target="https://reports.rchland.ibm.com/cgi-bin/sf?TS003882859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13129356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06092" TargetMode="External"/><Relationship Id="rId20" Type="http://schemas.openxmlformats.org/officeDocument/2006/relationships/hyperlink" Target="https://reports.rchland.ibm.com/cgi-bin/sf?TS0043776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9697385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6640086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7.png"/><Relationship Id="rId2" Type="http://schemas.openxmlformats.org/officeDocument/2006/relationships/image" Target="../media/image29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6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?q=ibm%20mq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/?q=ibm%20Datapow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05 Agosto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8F44-84DA-F7F3-8231-4AC8D0E8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B3B5A5D-2883-4C5E-0FBB-D1C5D6F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602BB-A4C6-2E0E-EF4A-47EADB5CB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34AF8-2B96-3D35-AB2E-4C8D29837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182C-F3EA-43D4-9D82-05FE003B7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82B45-3D89-CA80-84EE-B3E884BB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FDCA80-9493-D01A-D2D3-DAC9C3D675C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Arquiteturas MQ (Zaza/Erick)  08/08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227EB-430D-30F7-3E73-8647C41417A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325CD3-88E2-9088-28D6-1478F48897A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F944F-4783-BEE0-73E4-016BF1F1DFC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907518-FF99-B3E4-1065-BAEF4C48147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25AAC6-C506-1D87-64E4-8AD008D57F1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1A521C-45D2-DF85-659D-9FC4EDD9A3C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8B8B74-5A49-7622-6D4D-93C3400061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07F5D7-9624-9F30-5E8F-C88A74CAE6D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Wokshop de Arquiteturas MQ no OCP  08/08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E2849-A041-66F1-1301-38E73DC4980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A68C2F3-90C9-68AA-8D84-4DB09B416CA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E7BC330A-1CB5-90F5-FC23-19036240F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B82A46F-3E63-B5E3-E9A0-BA4F1AEBAE4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ECC29ACD-9E8D-59CB-F078-319011D0A41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FFA8BB2-66C0-D342-6296-726B359EF1B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5CB1162-9506-8E5E-294D-E2CD9671F04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F4DBAB0-EABF-8CDB-4BD8-96FA5C2C13E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EE73C-5E5B-E284-09D1-806D61D561E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B247992-8CE2-BA12-D5D0-0CE8AF34031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0526BC8-6E2C-1729-15DD-5E698150D9B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29D74E-73AD-158B-C7D2-9CA595F717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15486B8-2F6D-6590-4EC5-16D30BA2709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3CA3D1-A927-8DB4-2004-060C6112DFE6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68A16EA-B69E-21A1-0236-4246FF11CB4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9257EF-C904-4CBF-A353-863DCA70DD9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52AD85-6981-918E-41E8-143B5C0EAE57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A0BC45C7-CFD6-8EEA-9F20-11BFB0E1E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29DD9D86-7F52-60C8-38B1-448B5CA625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95872A90-68A9-04BA-8D29-7EC5E5D8FF9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772411A-CE49-019F-2906-815C774733E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5656841-F9AA-EA3F-4A25-3270B39D6BD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A2F870F-3B98-08B7-12BF-5CB7C78BDE4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B294359-1CA4-C326-4C5F-53393BB40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B5ABCFF0-9D39-60C9-FA78-E834A89F5E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2A86995-3ECB-7C13-CF4E-351349565E17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4BCC6F4-ECC1-52CB-44A0-941979C3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D64F-CA25-9E33-8EAD-16F7D047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5B9E5F-039F-8CD9-4393-EB5EDEB5F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DD75-4B99-5FEB-3C11-DF4CFFAB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C69AD-23F3-55B8-E7B5-D02AF57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A0035-FF78-59E3-75AF-EB67824E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3DD64-B239-63E0-CC8A-1C27F307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7642-77C2-D436-A144-F05145C6A2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Migração Appliance  Virtual TU/TI/HO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F7E0-5DB5-A418-E566-C2170EBAC96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3B80D9-67C3-6246-510D-6AB14080525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F3088-C63F-211C-44D8-E616EC8FD1F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324FCE80-6F0E-327B-9AEA-FEA71556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C987-003E-7FC2-B0B9-43C685F0EEF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5E46A-2AED-ABAE-C901-014482A0FE53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AC782F-6169-8DDC-5FEA-77CAB356B364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CFA736-231A-4F3F-22F7-154B7AA0E27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EA4945-FB87-B729-CBE1-4352B886016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EL?: Atualizar fluxos MQ8 p/ MQ9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FE97CC-C51D-803F-71C0-DE3CFFF28E7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TU/TI/HO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 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 PRD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7B8492-1CBC-4691-A79F-79BF401D6264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C953F73-DF1A-1A5A-C824-A77F3B1AAD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79" name="Straight Arrow Connector 4">
                <a:extLst>
                  <a:ext uri="{FF2B5EF4-FFF2-40B4-BE49-F238E27FC236}">
                    <a16:creationId xmlns:a16="http://schemas.microsoft.com/office/drawing/2014/main" id="{99397BC8-57AB-CDD0-A7CC-9B6824678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B9C851AA-54EA-B5F6-9564-2311F251DCE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6">
                <a:extLst>
                  <a:ext uri="{FF2B5EF4-FFF2-40B4-BE49-F238E27FC236}">
                    <a16:creationId xmlns:a16="http://schemas.microsoft.com/office/drawing/2014/main" id="{5B3204F6-5289-04E5-D972-196B58CFBA3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8166EFE-9AAE-AD24-4262-5B4FCE4002A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9ADA8BA-1DB2-90CC-6730-216762D03B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28FBB14-938C-ACF1-D9CE-D8C80C704FF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67CE31F-8B52-632D-3A44-46D43860337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86" name="Oval 6">
                <a:extLst>
                  <a:ext uri="{FF2B5EF4-FFF2-40B4-BE49-F238E27FC236}">
                    <a16:creationId xmlns:a16="http://schemas.microsoft.com/office/drawing/2014/main" id="{2B7635C0-7E81-EC98-586B-BE60E60F849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102E5F-908E-48CF-C717-337004FEE67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2A489-248B-A301-9579-45009BFA9D4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9E8DF1-F28D-892F-8B52-384BCC55E5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898D38-D414-6939-F581-B74243F5995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99382-EE0B-BAE1-1B9A-67A466C8C8E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BB059A-DCC8-6CB3-D1C1-DB6348BF237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5CE2A0-7D0C-667D-2C01-C78289EEBFD2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9C749442-3F84-B78C-4A28-A6CBBA00E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D80BB2-418F-2F0A-2991-4613C7A216B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BA334031-0A27-F21B-C3F2-FC1927C276F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5BEAF44-BC31-5D96-10E8-1F0EC733B4A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69FA010-8B84-8AD7-EFEF-471624F6F21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336848F-C388-7AC0-8CB9-680A44FEABF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FB09C6-4525-B97F-ADDC-64F6559AA52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5" name="Oval 6">
                <a:extLst>
                  <a:ext uri="{FF2B5EF4-FFF2-40B4-BE49-F238E27FC236}">
                    <a16:creationId xmlns:a16="http://schemas.microsoft.com/office/drawing/2014/main" id="{5E6002CC-26EC-DDAB-C217-DAE2B6B9A29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6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FF3AC-46D5-F41C-2833-E9F73AEE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1552A0F-D57C-FD7C-6187-5CE01B1A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1415B-C3A6-2AAD-4933-33A5DCE2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AC348-37A1-1D5F-6E98-D491EC3A6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ED8B-089C-A448-D713-A0E27529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25CCF-6E75-D604-B0E3-6D8B756F1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8AFA2-9173-6360-9236-8BB749771129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163C-D1BC-C890-392A-4BFB426F34C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A950D8-9E35-2477-3D27-24CFD6CB8523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58572D-491B-2039-301F-737E78472E0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E53CA020-5A23-213A-8B2C-1CD09E6F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E480E-36DF-9C26-3B7C-C08B1196F894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6B9B6-67FF-0F68-2023-BAC776EEF9EA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116266-3F8C-19FB-E350-477928AAC47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6276A5-D13B-CC1A-8378-4815A1FC3F6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2FE395-9A45-CED2-D933-75DE0C176C9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B3446A-C275-01ED-4A0E-471FBF6AFBD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3º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A2C29-3699-811D-9DA5-DB4084DE248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358C9B-6A6A-7090-5B2F-F27CB3511A0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8D12302-94DC-ABBA-63BA-FF33153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DB0203E7-9CDA-3785-C89A-63C88BFD5BB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1E021280-2C14-A194-4EC8-A33B5A8A253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DEA584-7FB8-8EC8-38B0-9E224B19679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256F3C-187E-F3A8-F0D1-AF28B99433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7BDE0AA-47B4-B24B-B981-E2697947E6B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4E8A768-1D09-3FAA-EC26-37C47ECB8E8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016DA2A-4D24-4F9A-66A2-39AE30C5665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1C846-14EE-274D-0AC4-DB0C5E2C7EA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669CC2-2DEE-8427-18E1-BAA41B31889A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132F9-7475-86AC-259F-3F2FCE79857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294704-483A-8F95-3B78-2304D4DB74C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3FD0E1-BABC-7153-BF4C-6EB4A2BACF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7616F4-05EA-C066-EA0F-BCD25B149B24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3701B7-45DA-E3B1-6C34-0B25035D6F8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FB53432F-69BB-BF73-54AC-33605340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EFECC971-682D-3E88-FB69-DCA2A2574A8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E9EAAD27-F5B3-CC2D-4666-E75582706A5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D0E092-883A-31C6-2D13-B98797A41A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3A59BC1-5111-11C6-AA4F-D70E9A6454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208129C-D4E5-CF57-076F-A768C104F2B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2D44AA-226D-E948-FB70-20A461DEA7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0F8B554-AE5A-93AC-4C07-CFDCD625859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0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FD8CE-9594-8693-3CDD-7E5730C3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4998B75-F2B9-970C-125F-88B1725D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E3168-E06F-EAB9-11D3-B63026B7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09DDF-AC0B-E220-9213-89F5931E8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B72EC-022F-F07B-A5CA-A46E98F9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B0E92-AD0F-3240-9AEB-B46555BA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4041D-0EE9-2E08-37B1-449B15E208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 16/07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195A0-DAAF-9FB2-7941-3087DB52F0A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240CD6-2B10-C098-2A7F-75BB361D301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15688-47DD-5729-776F-2B14F5A86C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176722F5-039D-78A6-9959-FDE3DD486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86893-79F4-0D95-E959-C0EB9B0B372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45863-176B-33D9-C286-109660868F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EF9E3-5534-6C6C-A062-168A1496EAD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CAE237-E098-2204-D33A-3B4906EFF7E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6689CC-C971-5649-EA3E-E505D86EF02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 16/07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5A268-14CD-DB5E-F783-F0443CEDD95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E1CF-FF39-FE07-5067-1BD83C433B0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1FCB98-1874-5824-0B48-E8CCEB32B39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26F25E97-747B-3CFA-A74B-2AB4DF6A9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A5650CA6-6C57-4C14-376B-2AAF0B80E22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026915-4C3B-30AE-6FE6-37AAABE6C43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C7A8D6-1884-586F-4987-B7F6D534833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FA90B0-F8C6-3288-7A6D-E9D5F2804AC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9361E3A-9001-7198-8BA2-FACBE85C2E1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EC1D4F8-D415-2AF1-C6D8-6692A545FCC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4D65C90-3BC8-E9E4-F138-F9F3200E46A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870387-5F37-CD20-3C0A-5BEF76CBDEB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AD673-F80A-D06D-8672-EAC7A8C112E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4C06A-033B-0E28-78BA-25C0F6EFB207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85382-1CF7-8015-29AA-6C05968A191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B8DF9-D424-A7ED-1716-9AE108FEA23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C12A0E-0ACC-DBF9-0812-45C12978F0A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98F8CE-2FAB-3E1B-A695-1FA5EED70C23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B2787B90-150D-01C7-8659-145EA969A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7782A22D-A24A-0FF7-087F-29604140DF0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A23FC64-454D-50ED-95A3-80B6566AC35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9E76DF-7D04-91C1-478D-36AFB426BB5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5DE9925-653D-3245-3DF2-38EFC71569C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57287F-4463-7DB0-E47D-4D10191DFC9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ABA1DC-805F-89E2-C28A-65EBA14B989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F9D8A3A1-3499-FA18-5A0D-9BE01564DE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51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E3845-DBC7-2BC0-CA9E-04833340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B8C1C8E-1611-C62F-6477-A6652F13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E6957-44A4-9290-38A7-E34963EE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271B9-E207-B6B0-CEC8-BCC44D846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4A294-B2EF-02ED-A80D-1808DBFC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61408-34CB-A3B4-5666-9E34C9E59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6BF1B-5561-8791-5479-F76D8E484DE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5342-C511-7D7C-D939-924C411361B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CF68D6-1E13-16AE-4669-BC590EB9C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2BABB4-70E2-6EE8-13A2-9C7DBAD1FF5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6E962-7837-4BB0-26E7-EE3AA20B0D0C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5AC7FA-F0C8-AB54-F3F1-34023B07421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4A652D3F-4310-86FC-3CB5-55C15DFF3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A5F3-1445-0025-2494-C968B5C3285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46A44A-B9A7-DE65-1287-CC0F5BBE3A3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B450C-A42B-4148-1465-D421916A2A2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82327-75A8-92AB-6344-AB62D6A3F65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82B7A9-65A0-DC3C-2284-96E2381B9831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221CC-86B7-B187-3DE0-6EE1620D3FF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8E47A-ECE8-A2EA-D04B-BD002968280B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52B14-4F55-5964-76F3-BEB204715EE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D4A7B8C-D1E4-0607-D4D7-CE3425792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D58E103-7E76-CC45-6FD8-C015601B2AC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CB1E9E78-3E66-0A44-E7D0-99EEDE8E117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F9CC155-D98B-5E02-7317-43EA16CD6B8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8CAB7B-9510-03DA-58D6-27801BD8BA5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B739F01-AB81-DFE8-2E5E-0B2F33B9AAB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5D87E90-6BAF-67F4-0424-76F42CC41F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071D03-B58B-2050-1C5D-D91F6BC3AF2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9F56F-4750-0472-1FF9-8952838A3C2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03AEFD-138C-B57E-8057-C21A69EBE8B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6979F4-A11F-7641-1646-0976ADAAEF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7DE29D-A949-082A-CFBA-4920A55E6FA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E3D72-FE72-1F94-CDE7-E38F8B4F02CD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9F5F7-74AB-C8F6-F7E2-62FD5262C926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D786B4-A2B5-199F-B436-361575C35E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9CDF91D9-C4A9-C664-3581-47854F30B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CA1B0CD1-3708-A5C1-9609-1C58791AF43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7F648610-0A35-657F-1405-26E81F8F328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615FB4-A5C8-D6B3-B3CE-9E3192366B6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D068B9A-8122-7718-B5AE-D42331F00F1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A376FF-6711-2C1C-179D-C897C7DA810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32768D-FE31-971F-2372-CBB4908EA3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EE2DDE3B-2306-94C2-D694-013CF8EB142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77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A7CD7-3C8D-135F-CF70-BDD0862A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DA3C7EA-04F6-C4D4-82D7-8EAF6285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A4970-5745-21D3-F271-27DD7E44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E2A9E-217D-135D-AFBA-7026D43BF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8E07-842C-C87E-BBC8-F60E16F5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BE9DF-D30E-E6FA-3DFE-4E4C3333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20DF1-CEEC-6597-903D-66F6996CC06B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Hands-on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07/08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BB887-0447-02C8-D02F-5BFE6CE63AF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9DD5C0-FD83-6E13-DA3F-9EB5D1215197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12F88F-FD9F-051D-8CC0-BA75A16CE2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60883B20-170A-3A79-BDC8-721C5943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08E8A-B6F8-780C-6588-A11CDC7C5033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CFB6A-5C45-6A14-9024-A67ED1075F92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7FEF-9D20-896E-F8B6-5D42643B68C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2BC20-F511-4CEF-44A3-E393F96BE6A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8E3393-648F-77F6-8944-5C57FAA2916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6BCE06-A099-3332-3A4E-04313840D70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Hands-on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07/08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B09366-31F1-5E49-A0C1-4761AE67D9D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96706D-6B5B-67D6-6984-0CF4E26EFBC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C9366B9-A6B7-F9CC-C2A7-CD531F3B5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CDD89241-EDBA-038B-EBAF-6AE24FC9839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AE693164-AB41-47A9-9AEC-834985778B7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673D4D-856F-9101-46BE-6A2308B1C75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3147F0-B6E6-73BE-60B2-B45EA0774E8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903FED-2A51-08A5-3259-A22EE8055E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11439B6-9503-3D97-6C27-AED0025EB2C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42D7B49-94AE-89E4-A08B-E431C2A21E4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8171-897E-5F4D-A3A6-77163065197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82376-696C-45DD-62DA-5573AD16FCE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B23EC7-4462-F003-E2CB-05C5A934F2C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608870-C126-3D8A-F972-E1E49F44A8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039152-0441-77F8-0370-B53617767D8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5C9DC6-2FBB-F19E-5A44-9A2FF5E4A17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F2517E-EC99-815E-F5D6-584EB8382A1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77C693DA-3E66-40E9-756B-B4DD5E4DA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FF3D19F-7CE9-548B-7D46-5F816D523A6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47545403-9120-06C2-0979-7A7898F6CDB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1F6EA7-8C5A-6F50-74D3-BB4FDA47756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BC804A9-7266-8E16-EA24-075AB5A1901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26743A-6CDC-05E2-78DF-FFD3C4676BB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34930C-EDEE-A8B5-6920-BF4F4F78B3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783179D-43F3-9C03-0649-158B8AB4B714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8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9321-7A17-E1C0-FF0B-F6FC4BC1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27B2B2C-12C5-AFEC-AE10-D7583BB03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AE9D-61A2-6D0D-6DFC-A5E2CDF5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702B8-252D-160A-2B2F-ADD9C8B7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C93C8-CE0A-1742-B390-C1DCA883F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95A54-6A7B-7301-9226-59E619CD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2F2C4-8388-EE3F-5EAC-EEEE437649D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0DE0-9DE7-3D5D-2C73-A7CABD9E6D8F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4211E-7542-804F-6A2C-88ECB3514525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01/07/2025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15/07/2025 (PO)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17/07/2025 (SM)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05/08/2025 (PO)</a:t>
            </a:r>
          </a:p>
          <a:p>
            <a:pPr marL="0" lvl="2" algn="ctr"/>
            <a:endParaRPr lang="pt-BR" sz="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C835A-B9DD-CF6E-0A90-FD820F3F427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5241DC-037E-7648-6D83-2018495B8A10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0C93B-F93C-3714-4B15-642ACD3F5BF8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AB57837D-C0E9-5907-7792-E10AD47CC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518FB-58DC-DE04-66A6-815EE6770DC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A4D2D-9E84-4ABE-45D7-35AC482D3E5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69C3-0ADF-C9AE-2A0C-FC822F8FC96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A3FB15-28B4-8910-020E-0A98BEE75CA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F0C2D4-2554-5F23-AE07-3D808FA29F8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23/07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64E25F-2261-38F0-5F3F-DDEA618DE78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2AD1E-3EA2-2C4D-0F2E-ED1DA84A26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45259A-B4CE-3FA3-FD4B-7B8E9FA8219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22C72E55-8D56-E0F0-C5B7-B59C5642E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EAA1A69-3339-1F47-42F6-B27242F39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D2BAC99-C559-0CD8-CF2B-B270C443F06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3C503D-284E-944C-F2D3-201A0D794BA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56C359-FE76-786F-E418-5C91A778E82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3A3EA5-F77F-CA5C-E298-EC20B68131D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B50C010-86AA-7C92-ACC7-38B6E2413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14EA6804-B707-67E0-0FAA-5ADDCB2ABDA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D7AD2-1DF1-B4CC-E25C-CD81DB680F3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1C74A2-CABE-F1FF-E5EB-AC9E67423B5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13B34-D493-FEDE-1CBC-51A1F1080B2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6A5E8-1BB6-C8D7-023D-DFA8E3BE8E3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31027-C0FB-2EFA-A5D3-FB56D3B35C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4345F-6C7E-DBFB-5D97-FBDEF2AC48B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A9E79E-0772-FF63-F060-3BFEF8984E4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675DDA85-540C-4B2B-43AB-9A35F992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445D43A-FFA9-CD2A-A03E-3A555C2F996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AE80ACB1-2151-A07C-669D-8A5D07768CC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77203F1-7F79-63B2-8B3E-E51AD11C3A7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D1C3C31-530D-3651-D21C-BE0C85F32E5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DCC049-7794-2B45-14D6-908AC74C3C9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EF4B4D7-ED66-FD46-C9AE-5E0FC52999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6BC1235-09DD-44D8-CDA3-632F15F1C47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76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79411"/>
              </p:ext>
            </p:extLst>
          </p:nvPr>
        </p:nvGraphicFramePr>
        <p:xfrm>
          <a:off x="274150" y="3046988"/>
          <a:ext cx="11578320" cy="2806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22676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TS019697385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8F9A95D-3CB8-5794-DD3C-846A25475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1711-EF6C-1473-EA7D-FA7C74D50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DADFF-2A08-7125-5BA0-67277451B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3929D-FA18-86FA-8BDE-3BE6ECF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83391-0009-2353-775A-EED32DFBB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60577F-A183-C54B-51CC-7E25CFD53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BAE6D-667D-CAEA-0853-1CA05D576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613C4-6B4C-CCBC-FD65-223DE68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20769-8304-FD65-F71C-247AB873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529CA-27D8-A01E-474C-4C665666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B528C-5393-EF87-59CC-CD4DE687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F6729D-DE7E-B6B6-188E-6ADD9493DDA9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3DF01-23F5-C342-5B9E-7B46743CCC61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0B1B7C-5B4B-16A2-0631-6DDAF482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781B2-0B2C-A226-F7B6-691A5B54AE7D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31BAEF-FDC0-481D-818F-0A28020065E0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C941BE-4A5E-B76B-D0B0-7E9FCD5B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FB0466-3445-669D-23B6-C93E70010F3F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67B8E5-3734-3D5D-A9E4-DBB18563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080F8CD-30B7-2FDD-A0F4-0CA8F3E1E7B5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FEB55-33A2-EA32-796A-543479A89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90D860-D7C6-0049-D28B-BFF2D34DF22C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26" name="logo2-04.png" descr="logo2-04.png">
            <a:extLst>
              <a:ext uri="{FF2B5EF4-FFF2-40B4-BE49-F238E27FC236}">
                <a16:creationId xmlns:a16="http://schemas.microsoft.com/office/drawing/2014/main" id="{DEB8414E-656E-E224-D789-F3AD23B96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67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6B6DA-D4E3-DF56-8049-3CF34110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89E75CA-9A79-74F7-FBE8-E9CE6EE6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9E8C1-4148-6C7F-EA4C-429C2D3D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E6204-162F-2C79-977C-9B7FDC328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9CBC-63EE-FFB0-0965-9307733D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0BEC7-5ADD-B58F-3D84-BBC3A1CD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3E6B8-AE3F-BA4D-E31D-CDE5CFEA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2D769-BC94-EE0F-4B68-A09F4A88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10614-1E83-1C80-CB3D-D9168833E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E1AA093F-ED61-83F7-1066-E4390E2F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BC054-10AC-F06D-73CB-FB5E77CFBD07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4"/>
              </a:rPr>
              <a:t>https://www.ibm.com/support/pages/lifecycle/search/?q=ibm%20Datapower</a:t>
            </a:r>
            <a:r>
              <a:rPr lang="en-US" sz="800"/>
              <a:t> 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C32A1-C318-6BCF-9DE7-CDEF7FFF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6917-7F6B-5E12-72A3-5D3CA17F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CDEBA4-F361-7E2B-5E1B-B2563885F2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0CCA2-EEE3-E6CB-ED60-AB57A684E11E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7FFA8-65E8-224B-7509-97047E684164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0707-6394-7CB6-99C4-F9EE2F79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CB3AEF-8230-92FE-8E29-79699B7795DB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6F039AC-BFA1-5F39-7B60-605FB80E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086D8C-3F03-F76F-B93E-FCD3AB81631E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3B3B-3508-A3D2-9C1A-2B5780063F7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4F144-CED4-5CD4-116A-CF850A65ABB4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F21F4-B241-DFB0-7AE3-FC78C9818B01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2AB0C-29CC-7EEC-BEAA-EF2344C8F53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A267D-4F0F-CF51-D983-8E76DE62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9FD4CC-C0F7-398F-FEE4-36868F521488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F4977-7522-38F6-E072-B5FA042CAD7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6842-0F7D-9479-3015-76852E8626B3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D4D73-EAB3-4D7B-66CA-F620F8D5D931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EE0DD-308A-9559-8A0A-CCDCBB596D00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D5733-9989-768C-9D37-98465CC84FA3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700F11-610D-AF59-BF26-5817B8BB3234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3AA5F-2F2E-D677-0A1E-44CCD8411387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CC1019-83DE-3F83-6FBC-4378576F3977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C56A46-A591-6D7E-87ED-1B71B532BE6D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EFD8EB-1224-331E-8BE2-1EC535E699CF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85A058-C7FB-5622-AD3A-95993EC5019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77D55-C66C-E95E-16FC-813A44BE023E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667E78-D60A-1091-99D4-5DA62D790F8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9B7E63-5A31-9C0C-63F1-FE252AEECD8E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505ED1-7AD1-8C39-1A45-961B238362B0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B214E2-10EC-02FB-39ED-DA6E2EF28F35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CBF4E8-C8B4-ED06-355E-3A2C919F903E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FDD4CD-4988-0198-642D-0BB038B2B205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6054BD-1A2A-FD6A-B434-73073BB7333A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7683A-F5E1-5074-D66D-8AA3B4BEDAF8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7657-3B03-4FAB-7647-274B70736632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D6A002-E82D-4AB4-F319-52AC77D3D959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073F7-1471-84E1-2900-9C9F7A106C7B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E28E4C-28EF-1EF1-F3C0-ABAD144D1C4C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8C50DF-C436-F575-9D55-0D77FB6320AF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10518F6-BBCD-F807-F420-C7BA778F7C7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FE6D33-A99B-A9EB-85A5-9220B5AABD83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F5023E-2B5C-8655-2322-FBA885396C17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E7067C-6B03-AAEC-7A6B-C8787F02FA90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7B72AD-10EC-21AD-9B8C-617BEA931C2D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EB3F8E-9FD5-D6EB-2533-9DC5BF1B75E4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12945A-F4AC-3233-0ABF-0ABC3723551A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77B849-959B-DDC6-A3C1-F4B26E026C74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4271D-56E2-3620-C22A-88E0EDC89C85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890110-0566-CDC2-6EB0-BDF17B93112E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FA2F3-6411-BA25-1E39-9E9660EB5FEC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049C991-11B8-BC44-8956-B217FA58E5E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E6037-D997-CAA1-0B6D-3096CEE0290A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62D8C7-7C72-BBCE-1033-4DFA5FB29F6C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4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9290</TotalTime>
  <Words>4897</Words>
  <Application>Microsoft Office PowerPoint</Application>
  <PresentationFormat>Widescreen</PresentationFormat>
  <Paragraphs>2089</Paragraphs>
  <Slides>37</Slides>
  <Notes>4</Notes>
  <HiddenSlides>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8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410</cp:revision>
  <dcterms:created xsi:type="dcterms:W3CDTF">2023-12-08T17:08:25Z</dcterms:created>
  <dcterms:modified xsi:type="dcterms:W3CDTF">2025-08-12T12:14:40Z</dcterms:modified>
</cp:coreProperties>
</file>